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3" r:id="rId8"/>
    <p:sldId id="261" r:id="rId9"/>
    <p:sldId id="260" r:id="rId10"/>
    <p:sldId id="262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5A85769-4B50-4AB7-ADB3-D907DC3B28EB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365E889-29AB-4F8F-8587-D84D5B63BC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348880"/>
            <a:ext cx="3672408" cy="201622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Фирменное блюдо «Бабушкина радость»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5282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/>
              <a:t>Кафе «Бабушкина кухня»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94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/>
          <a:lstStyle/>
          <a:p>
            <a:pPr algn="ctr"/>
            <a:r>
              <a:rPr lang="ru-RU" b="1" i="1" dirty="0"/>
              <a:t>Меню: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060848"/>
            <a:ext cx="7056900" cy="410445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Фирменное </a:t>
            </a:r>
            <a:r>
              <a:rPr lang="ru-RU" sz="2800" dirty="0"/>
              <a:t>блюдо «Бабушкина радость</a:t>
            </a:r>
            <a:r>
              <a:rPr lang="ru-RU" sz="2800" dirty="0" smtClean="0"/>
              <a:t>»</a:t>
            </a:r>
          </a:p>
          <a:p>
            <a:r>
              <a:rPr lang="ru-RU" sz="2800" dirty="0" err="1" smtClean="0"/>
              <a:t>Драники</a:t>
            </a:r>
            <a:r>
              <a:rPr lang="ru-RU" sz="2800" dirty="0" smtClean="0"/>
              <a:t> со сметаной</a:t>
            </a:r>
          </a:p>
          <a:p>
            <a:r>
              <a:rPr lang="ru-RU" sz="2800" dirty="0" smtClean="0"/>
              <a:t>Вареники с картошкой, с маслом</a:t>
            </a:r>
            <a:endParaRPr lang="ru-RU" sz="2800" dirty="0"/>
          </a:p>
          <a:p>
            <a:r>
              <a:rPr lang="ru-RU" sz="2800" dirty="0" smtClean="0"/>
              <a:t>Оладушки </a:t>
            </a:r>
            <a:r>
              <a:rPr lang="ru-RU" sz="2800" dirty="0"/>
              <a:t>с вареньем</a:t>
            </a:r>
          </a:p>
          <a:p>
            <a:r>
              <a:rPr lang="ru-RU" sz="2800" dirty="0" smtClean="0"/>
              <a:t>Блинчики </a:t>
            </a:r>
            <a:r>
              <a:rPr lang="ru-RU" sz="2800" dirty="0"/>
              <a:t>со </a:t>
            </a:r>
            <a:r>
              <a:rPr lang="ru-RU" sz="2800" dirty="0" smtClean="0"/>
              <a:t>сгущенкой</a:t>
            </a:r>
            <a:endParaRPr lang="ru-RU" sz="2800" dirty="0"/>
          </a:p>
          <a:p>
            <a:r>
              <a:rPr lang="ru-RU" sz="2800" dirty="0" smtClean="0"/>
              <a:t>Чай </a:t>
            </a:r>
            <a:r>
              <a:rPr lang="ru-RU" sz="2800" dirty="0"/>
              <a:t>с </a:t>
            </a:r>
            <a:r>
              <a:rPr lang="ru-RU" sz="2800" dirty="0" smtClean="0"/>
              <a:t>малиной</a:t>
            </a:r>
          </a:p>
          <a:p>
            <a:r>
              <a:rPr lang="ru-RU" sz="2800" dirty="0"/>
              <a:t>Каши в ассортименте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672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889168"/>
          </a:xfrm>
        </p:spPr>
        <p:txBody>
          <a:bodyPr/>
          <a:lstStyle/>
          <a:p>
            <a:pPr algn="ctr"/>
            <a:r>
              <a:rPr lang="ru-RU" b="1" dirty="0" smtClean="0"/>
              <a:t>Реклама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88840"/>
            <a:ext cx="6984892" cy="424847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/>
              <a:t>Кафе «Бабушкина кухня»</a:t>
            </a:r>
            <a:endParaRPr lang="ru-RU" dirty="0"/>
          </a:p>
          <a:p>
            <a:r>
              <a:rPr lang="ru-RU" dirty="0"/>
              <a:t>Самые вкусные блюда вы найдёте в кафе «Бабушкина кухня»! </a:t>
            </a:r>
          </a:p>
          <a:p>
            <a:r>
              <a:rPr lang="ru-RU" dirty="0"/>
              <a:t>Здесь всё по-домашнему, как у бабули!</a:t>
            </a:r>
          </a:p>
          <a:p>
            <a:pPr marL="68580" indent="0">
              <a:buNone/>
            </a:pPr>
            <a:r>
              <a:rPr lang="ru-RU" b="1" dirty="0" smtClean="0"/>
              <a:t>Фирменное </a:t>
            </a:r>
            <a:r>
              <a:rPr lang="ru-RU" b="1" dirty="0"/>
              <a:t>блюдо «Бабушкина радость» </a:t>
            </a:r>
            <a:endParaRPr lang="ru-RU" dirty="0"/>
          </a:p>
          <a:p>
            <a:r>
              <a:rPr lang="ru-RU" dirty="0"/>
              <a:t>Рис наш вкусный, белоснежный,</a:t>
            </a:r>
          </a:p>
          <a:p>
            <a:r>
              <a:rPr lang="ru-RU" dirty="0"/>
              <a:t>С овощами очень нежный!</a:t>
            </a:r>
          </a:p>
          <a:p>
            <a:r>
              <a:rPr lang="ru-RU" dirty="0"/>
              <a:t>Мы бабулю удивили –</a:t>
            </a:r>
          </a:p>
          <a:p>
            <a:r>
              <a:rPr lang="ru-RU" dirty="0"/>
              <a:t>Чудо-блюдо смастерили!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2053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sz="2800" b="1" dirty="0"/>
              <a:t>Проект </a:t>
            </a:r>
            <a:r>
              <a:rPr lang="ru-RU" sz="2800" b="1" dirty="0" smtClean="0"/>
              <a:t>выполнила: </a:t>
            </a:r>
            <a:endParaRPr lang="ru-RU" sz="2800" b="1" dirty="0" smtClean="0"/>
          </a:p>
          <a:p>
            <a:pPr marL="68580" indent="0">
              <a:buNone/>
            </a:pPr>
            <a:endParaRPr lang="ru-RU" sz="2800" b="1" dirty="0" smtClean="0"/>
          </a:p>
          <a:p>
            <a:pPr marL="68580" indent="0">
              <a:buNone/>
            </a:pPr>
            <a:r>
              <a:rPr lang="ru-RU" sz="2800" dirty="0" smtClean="0"/>
              <a:t>учащаяся </a:t>
            </a:r>
            <a:r>
              <a:rPr lang="ru-RU" sz="2800" dirty="0"/>
              <a:t>8</a:t>
            </a:r>
            <a:r>
              <a:rPr lang="ru-RU" sz="2800" dirty="0" smtClean="0"/>
              <a:t> класса</a:t>
            </a:r>
            <a:endParaRPr lang="ru-RU" sz="2800" dirty="0"/>
          </a:p>
          <a:p>
            <a:r>
              <a:rPr lang="ru-RU" dirty="0" smtClean="0"/>
              <a:t> </a:t>
            </a:r>
            <a:r>
              <a:rPr lang="ru-RU" dirty="0" err="1" smtClean="0"/>
              <a:t>Кокурина</a:t>
            </a:r>
            <a:r>
              <a:rPr lang="ru-RU" dirty="0" smtClean="0"/>
              <a:t> </a:t>
            </a:r>
            <a:r>
              <a:rPr lang="ru-RU" dirty="0"/>
              <a:t>В</a:t>
            </a:r>
            <a:r>
              <a:rPr lang="ru-RU" dirty="0" smtClean="0"/>
              <a:t>.,</a:t>
            </a:r>
          </a:p>
          <a:p>
            <a:pPr marL="68580" indent="0">
              <a:buNone/>
            </a:pP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помогала Есипенко </a:t>
            </a:r>
            <a:r>
              <a:rPr lang="ru-RU" dirty="0"/>
              <a:t>Я., </a:t>
            </a: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737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792088"/>
          </a:xfrm>
        </p:spPr>
        <p:txBody>
          <a:bodyPr/>
          <a:lstStyle/>
          <a:p>
            <a:pPr algn="ctr"/>
            <a:r>
              <a:rPr lang="ru-RU" b="1" i="1" dirty="0"/>
              <a:t>Выбор </a:t>
            </a:r>
            <a:r>
              <a:rPr lang="ru-RU" b="1" i="1" dirty="0" smtClean="0"/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7488832" cy="4464496"/>
          </a:xfrm>
        </p:spPr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ru-RU" dirty="0"/>
              <a:t>В нашем поселке нет мест общественного питания. Мы решили  открыть кафе, и опросили </a:t>
            </a:r>
            <a:r>
              <a:rPr lang="ru-RU" dirty="0" smtClean="0"/>
              <a:t>160 </a:t>
            </a:r>
            <a:r>
              <a:rPr lang="ru-RU" dirty="0"/>
              <a:t>жителей. По результатам опроса :</a:t>
            </a:r>
          </a:p>
          <a:p>
            <a:r>
              <a:rPr lang="ru-RU" dirty="0"/>
              <a:t>77% - жителей считают, что пункты питания необходимы; </a:t>
            </a:r>
          </a:p>
          <a:p>
            <a:r>
              <a:rPr lang="ru-RU" dirty="0"/>
              <a:t>63% - сказали, что питались бы в этих местах;</a:t>
            </a:r>
          </a:p>
          <a:p>
            <a:r>
              <a:rPr lang="ru-RU" dirty="0"/>
              <a:t>68% - домохозяек покупали бы еду в кафе;</a:t>
            </a:r>
          </a:p>
          <a:p>
            <a:r>
              <a:rPr lang="ru-RU" dirty="0"/>
              <a:t>94% - молодёжи посещали бы кафе.</a:t>
            </a:r>
          </a:p>
          <a:p>
            <a:pPr marL="68580" indent="0">
              <a:buNone/>
            </a:pPr>
            <a:r>
              <a:rPr lang="ru-RU" dirty="0" smtClean="0"/>
              <a:t>Нельзя </a:t>
            </a:r>
            <a:r>
              <a:rPr lang="ru-RU" dirty="0"/>
              <a:t>делать кафе «для всех». Нужно проанализировать рынок и выбрать «своего» клиента. Клиенты нашего кафе – это дети от 4 до 15 лет, их родители, бабушки и дедушки. </a:t>
            </a:r>
          </a:p>
          <a:p>
            <a:pPr marL="68580" indent="0">
              <a:buNone/>
            </a:pPr>
            <a:r>
              <a:rPr lang="ru-RU" dirty="0"/>
              <a:t>Кухня будет простой и домашней как у бабушки. В этом году мы научились готовить блюда из круп и макаронных изделий, поэтому фирменное блюдо будет из них, несложным и вкусным, как дома.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00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Цель:</a:t>
            </a:r>
            <a:r>
              <a:rPr lang="ru-RU" dirty="0"/>
              <a:t> </a:t>
            </a:r>
            <a:r>
              <a:rPr lang="ru-RU" sz="3600" dirty="0"/>
              <a:t>изготовить фирменные блюдо </a:t>
            </a:r>
            <a:r>
              <a:rPr lang="ru-RU" sz="3200" dirty="0"/>
              <a:t>из круп и макаронных изделий </a:t>
            </a:r>
            <a:r>
              <a:rPr lang="ru-RU" sz="3600" dirty="0" smtClean="0"/>
              <a:t>для </a:t>
            </a:r>
            <a:r>
              <a:rPr lang="ru-RU" sz="3600" dirty="0"/>
              <a:t>нашего кафе.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323652"/>
            <a:ext cx="7488832" cy="391366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b="1" dirty="0"/>
              <a:t>Задачи: </a:t>
            </a:r>
            <a:endParaRPr lang="ru-RU" dirty="0"/>
          </a:p>
          <a:p>
            <a:r>
              <a:rPr lang="ru-RU" dirty="0" smtClean="0"/>
              <a:t>Изучить </a:t>
            </a:r>
            <a:r>
              <a:rPr lang="ru-RU" dirty="0"/>
              <a:t>историю возникновения кафе.</a:t>
            </a:r>
          </a:p>
          <a:p>
            <a:r>
              <a:rPr lang="ru-RU" dirty="0" smtClean="0"/>
              <a:t>Разработать </a:t>
            </a:r>
            <a:r>
              <a:rPr lang="ru-RU" dirty="0"/>
              <a:t>план развития кафе.</a:t>
            </a:r>
          </a:p>
          <a:p>
            <a:r>
              <a:rPr lang="ru-RU" dirty="0" smtClean="0"/>
              <a:t>Выполнить </a:t>
            </a:r>
            <a:r>
              <a:rPr lang="ru-RU" dirty="0"/>
              <a:t>дизайн кафе и сервировку стола. </a:t>
            </a:r>
          </a:p>
          <a:p>
            <a:r>
              <a:rPr lang="ru-RU" dirty="0" smtClean="0"/>
              <a:t>Узнать </a:t>
            </a:r>
            <a:r>
              <a:rPr lang="ru-RU" dirty="0"/>
              <a:t>историю появления гречки, риса, макарон.</a:t>
            </a:r>
          </a:p>
          <a:p>
            <a:r>
              <a:rPr lang="ru-RU" dirty="0" smtClean="0"/>
              <a:t>Разработать </a:t>
            </a:r>
            <a:r>
              <a:rPr lang="ru-RU" dirty="0"/>
              <a:t>меню, варианты фирменного блюда. </a:t>
            </a:r>
          </a:p>
          <a:p>
            <a:r>
              <a:rPr lang="ru-RU" dirty="0" smtClean="0"/>
              <a:t>Произвести </a:t>
            </a:r>
            <a:r>
              <a:rPr lang="ru-RU" dirty="0"/>
              <a:t>экономическое обоснование.</a:t>
            </a:r>
          </a:p>
          <a:p>
            <a:r>
              <a:rPr lang="ru-RU" dirty="0" smtClean="0"/>
              <a:t>Сделать </a:t>
            </a:r>
            <a:r>
              <a:rPr lang="ru-RU" dirty="0"/>
              <a:t>анализ 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757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pPr algn="ctr"/>
            <a:r>
              <a:rPr lang="ru-RU" b="1" i="1" dirty="0"/>
              <a:t>Звездочка обдумывания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19349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929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350" y="908720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Макаронные изделия, </a:t>
            </a:r>
            <a:br>
              <a:rPr lang="ru-RU" b="1" dirty="0" smtClean="0"/>
            </a:br>
            <a:r>
              <a:rPr lang="ru-RU" b="1" dirty="0" smtClean="0"/>
              <a:t>рис, гречка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23" y="2323515"/>
            <a:ext cx="2520279" cy="169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23" y="4059375"/>
            <a:ext cx="2569779" cy="2470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802" y="3988207"/>
            <a:ext cx="2405112" cy="252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166" y="2336554"/>
            <a:ext cx="2405113" cy="1722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221" y="4059375"/>
            <a:ext cx="2599654" cy="245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279" y="2323515"/>
            <a:ext cx="2667596" cy="18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717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908720"/>
            <a:ext cx="7024744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Рецепт фирменного блюда «Бабушкина радость: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20888"/>
            <a:ext cx="5531039" cy="3919302"/>
          </a:xfrm>
        </p:spPr>
        <p:txBody>
          <a:bodyPr>
            <a:normAutofit fontScale="92500"/>
          </a:bodyPr>
          <a:lstStyle/>
          <a:p>
            <a:pPr marL="68580" indent="0">
              <a:buNone/>
            </a:pPr>
            <a:endParaRPr lang="ru-RU" dirty="0" smtClean="0"/>
          </a:p>
          <a:p>
            <a:r>
              <a:rPr lang="ru-RU" dirty="0" smtClean="0"/>
              <a:t> Рис – 350 г;</a:t>
            </a:r>
          </a:p>
          <a:p>
            <a:r>
              <a:rPr lang="ru-RU" dirty="0" smtClean="0"/>
              <a:t> Морковь </a:t>
            </a:r>
            <a:r>
              <a:rPr lang="ru-RU" dirty="0"/>
              <a:t>– 150 г;</a:t>
            </a:r>
          </a:p>
          <a:p>
            <a:r>
              <a:rPr lang="ru-RU" dirty="0"/>
              <a:t> Репчатый лук – 1 шт.;</a:t>
            </a:r>
          </a:p>
          <a:p>
            <a:r>
              <a:rPr lang="ru-RU" dirty="0"/>
              <a:t> Консервированная </a:t>
            </a:r>
            <a:r>
              <a:rPr lang="ru-RU" dirty="0" smtClean="0"/>
              <a:t>              сладкая </a:t>
            </a:r>
            <a:r>
              <a:rPr lang="ru-RU" dirty="0"/>
              <a:t>кукуруза – 115 г;</a:t>
            </a:r>
          </a:p>
          <a:p>
            <a:r>
              <a:rPr lang="ru-RU" dirty="0"/>
              <a:t> Чеснок – 2 зубчика;</a:t>
            </a:r>
          </a:p>
          <a:p>
            <a:r>
              <a:rPr lang="ru-RU" dirty="0"/>
              <a:t> Сладкий болгарский перчик – 80 г;</a:t>
            </a:r>
          </a:p>
          <a:p>
            <a:r>
              <a:rPr lang="ru-RU" dirty="0"/>
              <a:t> Растительное масло – 3 </a:t>
            </a:r>
            <a:r>
              <a:rPr lang="ru-RU" dirty="0" err="1"/>
              <a:t>ст.ложки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3429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688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889168"/>
          </a:xfrm>
        </p:spPr>
        <p:txBody>
          <a:bodyPr/>
          <a:lstStyle/>
          <a:p>
            <a:pPr algn="ctr"/>
            <a:r>
              <a:rPr lang="ru-RU" dirty="0" smtClean="0"/>
              <a:t>Экономический расчёт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727172"/>
              </p:ext>
            </p:extLst>
          </p:nvPr>
        </p:nvGraphicFramePr>
        <p:xfrm>
          <a:off x="1403648" y="1844824"/>
          <a:ext cx="6075680" cy="320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68805"/>
                <a:gridCol w="1350645"/>
                <a:gridCol w="1438275"/>
                <a:gridCol w="141795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Цена (руб.)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Количество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 (руб.)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984032"/>
              </p:ext>
            </p:extLst>
          </p:nvPr>
        </p:nvGraphicFramePr>
        <p:xfrm>
          <a:off x="1403648" y="2204864"/>
          <a:ext cx="6121401" cy="3857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0468"/>
                <a:gridCol w="1342591"/>
                <a:gridCol w="1439171"/>
                <a:gridCol w="1439171"/>
              </a:tblGrid>
              <a:tr h="36312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Рис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33 руб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350 грамм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 руб 55 коп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32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Морковь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домашняя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150 грамм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32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Лук репчатый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домашний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шт.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64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Сосиски губернские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46 руб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160 грамм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19 </a:t>
                      </a:r>
                      <a:r>
                        <a:rPr lang="ru-RU" sz="1400" dirty="0" err="1">
                          <a:effectLst/>
                        </a:rPr>
                        <a:t>руб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7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Консервированная сладкая кукуруза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27 руб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115 гр.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 руб 50 коп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7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Сладкий болгарский перчик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домашний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80 гр.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64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Растительное масло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83 руб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 ст. ложки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 </a:t>
                      </a:r>
                      <a:r>
                        <a:rPr lang="ru-RU" sz="1400" dirty="0" err="1">
                          <a:effectLst/>
                        </a:rPr>
                        <a:t>руб</a:t>
                      </a:r>
                      <a:r>
                        <a:rPr lang="ru-RU" sz="1400" dirty="0">
                          <a:effectLst/>
                        </a:rPr>
                        <a:t> 98 коп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88382"/>
              </p:ext>
            </p:extLst>
          </p:nvPr>
        </p:nvGraphicFramePr>
        <p:xfrm>
          <a:off x="1403648" y="6021288"/>
          <a:ext cx="6077585" cy="320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7758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 49 </a:t>
                      </a:r>
                      <a:r>
                        <a:rPr lang="ru-RU" sz="1400" dirty="0" err="1">
                          <a:effectLst/>
                        </a:rPr>
                        <a:t>руб</a:t>
                      </a:r>
                      <a:r>
                        <a:rPr lang="ru-RU" sz="1400" dirty="0">
                          <a:effectLst/>
                        </a:rPr>
                        <a:t> 03 коп  за 2 порции                                                                                                               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3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024744" cy="745152"/>
          </a:xfrm>
        </p:spPr>
        <p:txBody>
          <a:bodyPr/>
          <a:lstStyle/>
          <a:p>
            <a:pPr algn="ctr"/>
            <a:r>
              <a:rPr lang="ru-RU" b="1" i="1" dirty="0"/>
              <a:t>Сервировка стола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07646"/>
            <a:ext cx="5477977" cy="4704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00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745152"/>
          </a:xfrm>
        </p:spPr>
        <p:txBody>
          <a:bodyPr>
            <a:normAutofit/>
          </a:bodyPr>
          <a:lstStyle/>
          <a:p>
            <a:pPr lvl="0" algn="ctr"/>
            <a:r>
              <a:rPr lang="ru-RU" b="1" i="1" dirty="0"/>
              <a:t>План развития кафе</a:t>
            </a:r>
            <a:r>
              <a:rPr lang="ru-RU" b="1" i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761" y="1700808"/>
            <a:ext cx="4870319" cy="46085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Разнести односельчанам рекламные буклеты.</a:t>
            </a:r>
          </a:p>
          <a:p>
            <a:r>
              <a:rPr lang="ru-RU" dirty="0" smtClean="0"/>
              <a:t>Дать </a:t>
            </a:r>
            <a:r>
              <a:rPr lang="ru-RU" dirty="0"/>
              <a:t>рекламу на сайте «одноклассники» и «</a:t>
            </a:r>
            <a:r>
              <a:rPr lang="ru-RU" dirty="0" err="1"/>
              <a:t>вконтакте</a:t>
            </a:r>
            <a:r>
              <a:rPr lang="ru-RU" dirty="0"/>
              <a:t>» </a:t>
            </a:r>
          </a:p>
          <a:p>
            <a:r>
              <a:rPr lang="ru-RU" dirty="0" smtClean="0"/>
              <a:t>Бесплатное </a:t>
            </a:r>
            <a:r>
              <a:rPr lang="ru-RU" dirty="0"/>
              <a:t>проведение </a:t>
            </a:r>
            <a:r>
              <a:rPr lang="ru-RU" dirty="0" smtClean="0"/>
              <a:t>детских </a:t>
            </a:r>
            <a:r>
              <a:rPr lang="ru-RU" dirty="0"/>
              <a:t>дней рождения. </a:t>
            </a:r>
          </a:p>
          <a:p>
            <a:r>
              <a:rPr lang="ru-RU" dirty="0" smtClean="0"/>
              <a:t>Оформление </a:t>
            </a:r>
            <a:r>
              <a:rPr lang="ru-RU" dirty="0"/>
              <a:t>зала к праздникам.</a:t>
            </a:r>
          </a:p>
          <a:p>
            <a:r>
              <a:rPr lang="ru-RU" dirty="0" smtClean="0"/>
              <a:t>В </a:t>
            </a:r>
            <a:r>
              <a:rPr lang="ru-RU" dirty="0"/>
              <a:t>течение месяца 10% скидка на фирменное блюдо.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2276872"/>
            <a:ext cx="367943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72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220</TotalTime>
  <Words>486</Words>
  <Application>Microsoft Office PowerPoint</Application>
  <PresentationFormat>Экран (4:3)</PresentationFormat>
  <Paragraphs>95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Остин</vt:lpstr>
      <vt:lpstr>Фирменное блюдо «Бабушкина радость»</vt:lpstr>
      <vt:lpstr>Выбор проекта</vt:lpstr>
      <vt:lpstr>Цель: изготовить фирменные блюдо из круп и макаронных изделий для нашего кафе.</vt:lpstr>
      <vt:lpstr>Звездочка обдумывания</vt:lpstr>
      <vt:lpstr>Макаронные изделия,  рис, гречка</vt:lpstr>
      <vt:lpstr>Рецепт фирменного блюда «Бабушкина радость:</vt:lpstr>
      <vt:lpstr>Экономический расчёт</vt:lpstr>
      <vt:lpstr>Сервировка стола</vt:lpstr>
      <vt:lpstr>План развития кафе:</vt:lpstr>
      <vt:lpstr>Меню:</vt:lpstr>
      <vt:lpstr>Реклама </vt:lpstr>
      <vt:lpstr>Спасибо за внимание!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Кафе «Бабушкина кухня».</dc:title>
  <dc:creator>Ольга</dc:creator>
  <cp:lastModifiedBy>1</cp:lastModifiedBy>
  <cp:revision>9</cp:revision>
  <dcterms:created xsi:type="dcterms:W3CDTF">2014-10-19T08:08:40Z</dcterms:created>
  <dcterms:modified xsi:type="dcterms:W3CDTF">2016-12-09T04:15:59Z</dcterms:modified>
</cp:coreProperties>
</file>